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14"/>
  </p:notesMasterIdLst>
  <p:sldIdLst>
    <p:sldId id="4631" r:id="rId3"/>
    <p:sldId id="4122" r:id="rId4"/>
    <p:sldId id="4047" r:id="rId5"/>
    <p:sldId id="371" r:id="rId6"/>
    <p:sldId id="372" r:id="rId7"/>
    <p:sldId id="373" r:id="rId8"/>
    <p:sldId id="374" r:id="rId9"/>
    <p:sldId id="4508" r:id="rId10"/>
    <p:sldId id="4730" r:id="rId11"/>
    <p:sldId id="4509" r:id="rId12"/>
    <p:sldId id="471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5" d="100"/>
          <a:sy n="85" d="100"/>
        </p:scale>
        <p:origin x="101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0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Fiori Elements – Introduction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Tools for Fiori Development in BAS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Fiori Freestyle v/s Fiori Elements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Fiori App in CAP App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4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elements boosts SAP Fiori development efficiency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8D057E-DC25-4F5C-90BF-4892CE8CA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35" y="970954"/>
            <a:ext cx="11561329" cy="53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93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4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elements provides enterprise-ready apps out of the box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C25E6C-2DBD-4C98-BBEF-B7CCB4220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8" y="1058974"/>
            <a:ext cx="10204064" cy="50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97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4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elements application architecture provides flexibility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A40F47-902E-433C-A47E-8776E5902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85" y="1222819"/>
            <a:ext cx="10265030" cy="44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88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elements prioritizes efficiency over flexibility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762B7F-2FFC-4C48-B06C-C5A59B71C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602" y="1027537"/>
            <a:ext cx="9102013" cy="524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4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82093" y="2784901"/>
              <a:ext cx="44278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6135</TotalTime>
  <Words>193</Words>
  <Application>Microsoft Office PowerPoint</Application>
  <PresentationFormat>Widescreen</PresentationFormat>
  <Paragraphs>41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Arial Regular</vt:lpstr>
      <vt:lpstr>Calibri</vt:lpstr>
      <vt:lpstr>Cambria</vt:lpstr>
      <vt:lpstr>Cooper Black</vt:lpstr>
      <vt:lpstr>Montserrat</vt:lpstr>
      <vt:lpstr>Roboto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5771</cp:revision>
  <dcterms:created xsi:type="dcterms:W3CDTF">2020-10-03T07:29:13Z</dcterms:created>
  <dcterms:modified xsi:type="dcterms:W3CDTF">2022-07-24T13:23:22Z</dcterms:modified>
</cp:coreProperties>
</file>